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37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50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59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4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6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37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1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31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08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98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DED16-1EF7-4A43-B722-865971A6763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2E9B-97C7-42A6-A5B0-81C0155A0F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84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2522" y="121218"/>
            <a:ext cx="117811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Olá, gostaria de falar com você sobre responsabilidade política.</a:t>
            </a:r>
          </a:p>
          <a:p>
            <a:pPr algn="just"/>
            <a:r>
              <a:rPr lang="pt-BR" sz="3200" dirty="0" smtClean="0"/>
              <a:t>Nos últimos tempos estamos desacreditados em relação aos políticos que elegemos. </a:t>
            </a:r>
          </a:p>
          <a:p>
            <a:pPr algn="just"/>
            <a:r>
              <a:rPr lang="pt-BR" sz="3200" dirty="0" smtClean="0"/>
              <a:t>Mas, vivemos num período que precisamos acreditar que podemos mudar com pessoas sérias e comprometidas com o bem comum. </a:t>
            </a:r>
          </a:p>
          <a:p>
            <a:pPr algn="just"/>
            <a:r>
              <a:rPr lang="pt-BR" sz="3200" dirty="0" smtClean="0"/>
              <a:t>Hoje venho falar de Anna Karina. Uma mulher de fibra, de garra, íntegra, que não se curva diante das dificuldades e que se dispôs a disputar uma vaga na Câmara municipal de Campos. </a:t>
            </a:r>
          </a:p>
          <a:p>
            <a:pPr algn="just"/>
            <a:r>
              <a:rPr lang="pt-BR" sz="3200" dirty="0" smtClean="0"/>
              <a:t>Garanto que você não irá se arrepender dando um voto de confiança em Anna Karina. Tenha certeza que ela irá </a:t>
            </a:r>
            <a:r>
              <a:rPr lang="pt-BR" sz="3200" smtClean="0"/>
              <a:t>lutar por todos os </a:t>
            </a:r>
            <a:r>
              <a:rPr lang="pt-BR" sz="3200" dirty="0" smtClean="0"/>
              <a:t>cidadãos de Campos. </a:t>
            </a:r>
          </a:p>
          <a:p>
            <a:pPr algn="just"/>
            <a:r>
              <a:rPr lang="pt-BR" sz="3200" dirty="0" smtClean="0"/>
              <a:t>Anna Karina 14123. </a:t>
            </a:r>
          </a:p>
          <a:p>
            <a:pPr algn="just"/>
            <a:r>
              <a:rPr lang="pt-BR" sz="3200" dirty="0" smtClean="0"/>
              <a:t>Vamos mudar isso?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834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2</cp:revision>
  <dcterms:created xsi:type="dcterms:W3CDTF">2020-10-28T19:01:53Z</dcterms:created>
  <dcterms:modified xsi:type="dcterms:W3CDTF">2020-10-28T19:21:37Z</dcterms:modified>
</cp:coreProperties>
</file>