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3" autoAdjust="0"/>
    <p:restoredTop sz="94660"/>
  </p:normalViewPr>
  <p:slideViewPr>
    <p:cSldViewPr snapToGrid="0">
      <p:cViewPr varScale="1">
        <p:scale>
          <a:sx n="71" d="100"/>
          <a:sy n="71" d="100"/>
        </p:scale>
        <p:origin x="61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DED16-1EF7-4A43-B722-865971A6763F}" type="datetimeFigureOut">
              <a:rPr lang="pt-BR" smtClean="0"/>
              <a:t>28/10/2020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8D2E9B-97C7-42A6-A5B0-81C0155A0F6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163710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DED16-1EF7-4A43-B722-865971A6763F}" type="datetimeFigureOut">
              <a:rPr lang="pt-BR" smtClean="0"/>
              <a:t>28/10/2020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8D2E9B-97C7-42A6-A5B0-81C0155A0F6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075085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DED16-1EF7-4A43-B722-865971A6763F}" type="datetimeFigureOut">
              <a:rPr lang="pt-BR" smtClean="0"/>
              <a:t>28/10/2020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8D2E9B-97C7-42A6-A5B0-81C0155A0F6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955966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DED16-1EF7-4A43-B722-865971A6763F}" type="datetimeFigureOut">
              <a:rPr lang="pt-BR" smtClean="0"/>
              <a:t>28/10/2020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8D2E9B-97C7-42A6-A5B0-81C0155A0F6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70498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DED16-1EF7-4A43-B722-865971A6763F}" type="datetimeFigureOut">
              <a:rPr lang="pt-BR" smtClean="0"/>
              <a:t>28/10/2020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8D2E9B-97C7-42A6-A5B0-81C0155A0F6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526779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DED16-1EF7-4A43-B722-865971A6763F}" type="datetimeFigureOut">
              <a:rPr lang="pt-BR" smtClean="0"/>
              <a:t>28/10/2020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8D2E9B-97C7-42A6-A5B0-81C0155A0F6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833794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DED16-1EF7-4A43-B722-865971A6763F}" type="datetimeFigureOut">
              <a:rPr lang="pt-BR" smtClean="0"/>
              <a:t>28/10/2020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8D2E9B-97C7-42A6-A5B0-81C0155A0F6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8741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DED16-1EF7-4A43-B722-865971A6763F}" type="datetimeFigureOut">
              <a:rPr lang="pt-BR" smtClean="0"/>
              <a:t>28/10/2020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8D2E9B-97C7-42A6-A5B0-81C0155A0F6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26164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DED16-1EF7-4A43-B722-865971A6763F}" type="datetimeFigureOut">
              <a:rPr lang="pt-BR" smtClean="0"/>
              <a:t>28/10/2020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8D2E9B-97C7-42A6-A5B0-81C0155A0F6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843185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DED16-1EF7-4A43-B722-865971A6763F}" type="datetimeFigureOut">
              <a:rPr lang="pt-BR" smtClean="0"/>
              <a:t>28/10/2020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8D2E9B-97C7-42A6-A5B0-81C0155A0F6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330877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DED16-1EF7-4A43-B722-865971A6763F}" type="datetimeFigureOut">
              <a:rPr lang="pt-BR" smtClean="0"/>
              <a:t>28/10/2020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8D2E9B-97C7-42A6-A5B0-81C0155A0F6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939858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0DED16-1EF7-4A43-B722-865971A6763F}" type="datetimeFigureOut">
              <a:rPr lang="pt-BR" smtClean="0"/>
              <a:t>28/10/2020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8D2E9B-97C7-42A6-A5B0-81C0155A0F6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128490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132522" y="121218"/>
            <a:ext cx="11781182" cy="6494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3200" dirty="0" smtClean="0"/>
              <a:t>Olá, gostaria de falar com você sobre responsabilidade política.</a:t>
            </a:r>
          </a:p>
          <a:p>
            <a:pPr algn="just"/>
            <a:r>
              <a:rPr lang="pt-BR" sz="3200" dirty="0" smtClean="0"/>
              <a:t>Nos últimos tempos estamos desacreditados em relação aos políticos que elegemos. </a:t>
            </a:r>
          </a:p>
          <a:p>
            <a:pPr algn="just"/>
            <a:r>
              <a:rPr lang="pt-BR" sz="3200" dirty="0" smtClean="0"/>
              <a:t>Mas, vivemos num período que precisamos acreditar que podemos mudar com pessoas sérias e comprometidas com o bem comum. </a:t>
            </a:r>
          </a:p>
          <a:p>
            <a:pPr algn="just"/>
            <a:r>
              <a:rPr lang="pt-BR" sz="3200" dirty="0" smtClean="0"/>
              <a:t>Hoje venho falar de Anna Karina. Uma mulher de fibra, de garra, íntegra, que não se curva diante das dificuldades e que se dispôs a disputar uma vaga na Câmara municipal de Campos. </a:t>
            </a:r>
          </a:p>
          <a:p>
            <a:pPr algn="just"/>
            <a:r>
              <a:rPr lang="pt-BR" sz="3200" dirty="0" smtClean="0"/>
              <a:t>Garanto que você não irá se arrepender dando um voto de confiança em Anna Karina. Tenha certeza que ela irá </a:t>
            </a:r>
            <a:r>
              <a:rPr lang="pt-BR" sz="3200" smtClean="0"/>
              <a:t>lutar por todos os </a:t>
            </a:r>
            <a:r>
              <a:rPr lang="pt-BR" sz="3200" dirty="0" smtClean="0"/>
              <a:t>cidadãos de Campos. </a:t>
            </a:r>
          </a:p>
          <a:p>
            <a:pPr algn="just"/>
            <a:r>
              <a:rPr lang="pt-BR" sz="3200" dirty="0" smtClean="0"/>
              <a:t>Anna Karina 14123. </a:t>
            </a:r>
          </a:p>
          <a:p>
            <a:pPr algn="just"/>
            <a:r>
              <a:rPr lang="pt-BR" sz="3200" dirty="0" smtClean="0"/>
              <a:t>Vamos mudar isso?</a:t>
            </a:r>
            <a:endParaRPr lang="pt-BR" sz="3200" dirty="0"/>
          </a:p>
        </p:txBody>
      </p:sp>
    </p:spTree>
    <p:extLst>
      <p:ext uri="{BB962C8B-B14F-4D97-AF65-F5344CB8AC3E}">
        <p14:creationId xmlns:p14="http://schemas.microsoft.com/office/powerpoint/2010/main" val="1383495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119</Words>
  <Application>Microsoft Office PowerPoint</Application>
  <PresentationFormat>Widescreen</PresentationFormat>
  <Paragraphs>7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do Office</vt:lpstr>
      <vt:lpstr>Apresentação do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User</dc:creator>
  <cp:lastModifiedBy>User</cp:lastModifiedBy>
  <cp:revision>2</cp:revision>
  <dcterms:created xsi:type="dcterms:W3CDTF">2020-10-28T19:01:53Z</dcterms:created>
  <dcterms:modified xsi:type="dcterms:W3CDTF">2020-10-28T19:21:37Z</dcterms:modified>
</cp:coreProperties>
</file>